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09.12.18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9.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40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82198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73" y="4282198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87" y="4282197"/>
            <a:ext cx="2545415" cy="16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2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38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</a:t>
            </a:r>
            <a:r>
              <a:rPr lang="de-DE" dirty="0" err="1"/>
              <a:t>Patchworkverfahren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622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29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86</Words>
  <Application>Microsoft Macintosh PowerPoint</Application>
  <PresentationFormat>Bildschirmpräsentation (4:3)</PresentationFormat>
  <Paragraphs>20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Helvetica</vt:lpstr>
      <vt:lpstr>Office-Design</vt:lpstr>
      <vt:lpstr>PowerPoint-Präsentation</vt:lpstr>
      <vt:lpstr>Wasserzeichen</vt:lpstr>
      <vt:lpstr>Eigenschaften von Wasserzeichen</vt:lpstr>
      <vt:lpstr>Algorithmen: Patchworkverfahren</vt:lpstr>
      <vt:lpstr>Algorithmen: Frequenzraum-Verfahren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52</cp:revision>
  <dcterms:created xsi:type="dcterms:W3CDTF">2018-03-29T13:45:31Z</dcterms:created>
  <dcterms:modified xsi:type="dcterms:W3CDTF">2018-12-09T16:29:26Z</dcterms:modified>
</cp:coreProperties>
</file>